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6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77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6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60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40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4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48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5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560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415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4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grayscl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7EBD5-3AB2-48C4-BE02-3E43DBBEAC41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1157A-CAE6-47F0-9D53-E32FC0F31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67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354" y="1724296"/>
            <a:ext cx="10598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кейсам</a:t>
            </a:r>
            <a:endParaRPr lang="ru-RU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739" y="420190"/>
            <a:ext cx="10668947" cy="100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marR="11493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Республиканский</a:t>
            </a:r>
            <a:r>
              <a:rPr lang="ru-RU" sz="2000" b="1" spc="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</a:t>
            </a:r>
            <a:r>
              <a:rPr lang="ru-RU" sz="2000" b="1" spc="16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«Лучший</a:t>
            </a:r>
            <a:r>
              <a:rPr lang="ru-RU" sz="2000" b="1" spc="13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sz="2000" b="1" spc="9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b="1" spc="6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обучению</a:t>
            </a:r>
            <a:r>
              <a:rPr lang="ru-RU" sz="2000" b="1" spc="13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основам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650" marR="489585" algn="ctr">
              <a:lnSpc>
                <a:spcPct val="107000"/>
              </a:lnSpc>
              <a:spcBef>
                <a:spcPts val="155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безопасного</a:t>
            </a:r>
            <a:r>
              <a:rPr lang="ru-RU" sz="2000" b="1" spc="9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r>
              <a:rPr lang="ru-RU" sz="2000" b="1" spc="9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b="1" spc="-3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дорогах»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0403" y="3160349"/>
            <a:ext cx="9859618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marR="11493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Номинация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«Лучший классный наставник безопасности дорожного движения».</a:t>
            </a:r>
            <a:endParaRPr lang="ru-RU" sz="20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3930" y="4611878"/>
            <a:ext cx="9392479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1750" algn="ctr">
              <a:lnSpc>
                <a:spcPct val="107000"/>
              </a:lnSpc>
              <a:spcAft>
                <a:spcPts val="0"/>
              </a:spcAft>
              <a:tabLst>
                <a:tab pos="2600325" algn="l"/>
              </a:tabLs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1750" algn="r">
              <a:lnSpc>
                <a:spcPct val="107000"/>
              </a:lnSpc>
              <a:spcAft>
                <a:spcPts val="0"/>
              </a:spcAft>
              <a:tabLst>
                <a:tab pos="2600325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Козлова Татьяна Григорьевна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R="31750" algn="r">
              <a:lnSpc>
                <a:spcPct val="107000"/>
              </a:lnSpc>
              <a:spcAft>
                <a:spcPts val="0"/>
              </a:spcAft>
              <a:tabLst>
                <a:tab pos="260032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учитель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начальных классов</a:t>
            </a:r>
          </a:p>
          <a:p>
            <a:pPr marR="31750" algn="r">
              <a:lnSpc>
                <a:spcPct val="107000"/>
              </a:lnSpc>
              <a:spcAft>
                <a:spcPts val="0"/>
              </a:spcAft>
              <a:tabLst>
                <a:tab pos="2600325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«Болгарская средняя общеобразовательная школа №1 с углубленным изучением отдельных предметов Спасского муниципального района РТ»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03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8" t="15507" r="24492" b="20917"/>
          <a:stretch/>
        </p:blipFill>
        <p:spPr bwMode="auto">
          <a:xfrm>
            <a:off x="0" y="0"/>
            <a:ext cx="12192000" cy="709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40356" y="149087"/>
            <a:ext cx="37593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 №1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8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34491" y="3264671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yastatic.net/naydex/yandex-search/o1A7e4I72/c00460rESJ/VNjN_n6HJp_5S1W5QqYrP5BmETo2Mj9ho8I7oGnw6wX38_IJZSXPRQ1mMvF3d94I8dWGY1meMEZijkmw8rRfjRfd3Pw8xT7DpFxM7Rb6fGnZekZyK3A3Oa_VK7Fl5LFWvbP1AiIsxB1aNFyXUwb9b4vhqRwm4yoePtIc--TxHrd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1" r="17308"/>
          <a:stretch/>
        </p:blipFill>
        <p:spPr bwMode="auto">
          <a:xfrm>
            <a:off x="296090" y="0"/>
            <a:ext cx="11207933" cy="69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99182" y="0"/>
            <a:ext cx="37593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 №2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4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ocuments.infourok.ru/20832c09-91c5-4f3a-ae64-0e6d292a4325/0/slide_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2" t="13996" r="15143" b="17052"/>
          <a:stretch/>
        </p:blipFill>
        <p:spPr bwMode="auto">
          <a:xfrm>
            <a:off x="49696" y="0"/>
            <a:ext cx="12142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31427" y="5516217"/>
            <a:ext cx="37593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 №3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45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yastatic.net/naydex/yandex-search/o1A6e4I82/c00460rESJ/VNjN_n6HJp_5S1W5QqYrP5BmETo2Mj9ho8I7_Wvy6VH89KJbNy7IF181Nv9zdolS9tLXbA7OMkdkhUux_rIIjhaAjbI4wjHFrQBN7UqlLj2NO1IrKmg7PLmAZ6h9qrIJ_6bLMBNW6H8kVUqPWwnGUarXhSNB3yYgD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57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175" y="-79513"/>
            <a:ext cx="37593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 №4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17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33" y="69574"/>
            <a:ext cx="110190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32638" y="69574"/>
            <a:ext cx="37593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 №5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84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68</Words>
  <Application>Microsoft Office PowerPoint</Application>
  <PresentationFormat>Широкоэкранный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2026-03-20T15:34:28Z</dcterms:created>
  <dcterms:modified xsi:type="dcterms:W3CDTF">2026-03-23T19:07:12Z</dcterms:modified>
</cp:coreProperties>
</file>